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 snapToObjects="1">
      <p:cViewPr varScale="1">
        <p:scale>
          <a:sx n="90" d="100"/>
          <a:sy n="90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C017B5-F7DB-9246-B503-C12E947F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A5CBAB-E40D-2444-AAE3-7CD3D9A2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27C75-F592-BA4B-91F2-A95472BF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87C3C1-AF1F-5F47-8C5B-8FB913B3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D8A857-8D92-EF4C-B446-BDF88487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51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0D5F4-C876-404E-B323-36335589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C0F497-F0E1-604C-AA50-E30A62A72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EB2328-02E4-B647-AD97-DAE12A83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389021-D86D-624D-A289-8230006E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24D824-BA9E-2F43-B482-BFBC7C70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53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0B88F93-D93C-2542-8683-1CBB297E3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259064-39EE-F04E-9976-816313BA5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087822-53A3-B74B-A7F3-513079A8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9ACBE9-9692-CC49-9946-386E150FF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18B40B-651F-D54A-9522-32BCF015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24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39243-FF7F-E549-83E5-2BC957E1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79BB5B-E0BD-9043-A5A0-B418CBDDD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DD1E7A-E52D-0C4E-B517-D8CD3C2DF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9F7B2-8CF8-2A48-9DA5-350F5AD8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867578-65C7-A34C-990E-0060567E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25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ED1B8-89C7-7241-A6EA-B5660C54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AD9B07-A332-7244-8C5C-6D0263E70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C7A0C5-7487-ED4A-91AB-92E1B893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BB264-459C-364C-9074-C3564940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F3C88B-E573-8446-A5FF-C6483849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43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B7EA6-B327-404C-8C6C-17BA3575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1BCDC4-0F07-9B4F-9408-A4D66C734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7008A8-16E0-F346-AE4D-C72261BCC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0B2214-5D69-324E-B1D6-87DD379C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08C71C-D838-5142-82FF-F364F323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38D278-54E6-E748-A243-184F6B21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92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17395-169B-0748-A59A-917BC847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3E1F5F-AD29-D742-96DD-471B1D84C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FF2E1F-1BEB-C64D-9F65-2B1158BB6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6F011B-8950-F042-A9C7-4027DD5B3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69E963-ED57-D849-9673-D5081BE3B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579875-C66E-3748-9FD4-FBA7B83C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EEB7C5-E5A4-D74E-824B-D96B9F60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43087A-A7C1-C546-A30E-8BECC674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3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41BDD-99B5-6F43-ACB8-42904CA9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938929-71D8-7246-8241-FCABDBAE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CBD237-1CB0-E149-9D37-F62CFBD8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67A039-AE81-2748-8167-4A881EA6A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13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F8AAAD-B9D6-524F-BD8A-6A89CAAB4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8B5F3F-B335-454D-A301-1B6700C4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B2720A-B815-F049-9C3C-DEB2E9DB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43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FE7A7-A447-5B4A-9980-5D443764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9C2563-0074-B740-AC9F-57DFCA475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02A606-A563-6447-9838-CB77AF1C6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1CBF9E-75ED-FA42-8AD4-9F6FD23FE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69FF9C-6339-F64D-AAE3-58106E5BF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2D24AE-0129-FB42-B9F7-9F51EE1C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4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F27C5-C0B1-B84C-BCF8-1526B9DD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BE21534-0D83-8D4C-BE77-0ADD87D6E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2E620B-3F04-9041-88F5-61DDA2FC4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796469-395F-4144-A7D3-1B465143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9695FC-8627-914D-8245-BBC2381A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219DFE-A719-744E-849D-8559460D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1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4D5272-4532-3E44-BDB9-1873EE2B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1EC296-91C4-C740-81BB-150A3C126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3CF95C-D7D1-4249-893D-A544996C6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D58E-2DE5-DE44-B199-2C40DD1F9366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079A0-7E09-D847-8C60-C936E6609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A9DB65-747D-344F-B197-9D714EDCD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125B4-6AB4-0644-9CA2-8B8CF3913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31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809E08-7254-4D4E-9641-9E6D71C1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65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0BE6A7-A5B7-4C4D-B783-570C591C9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9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9434B1-4028-CD4B-89A6-5DA1789D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0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580847-0414-DA41-B398-A91F8229C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24F23F-6801-0648-AFB4-64706ADB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8C1BA5-9389-CB4D-855C-31EC06F64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12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4DBB8F-8A67-EE47-838D-7DA2284B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1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EE086-BCFB-DF42-BFA3-185B6609A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4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5C72F0-545D-D445-8A59-B8426038A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1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024CD-2893-F245-853B-5BD64F6C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" y="0"/>
            <a:ext cx="12193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1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F61BEF-B6E4-1C43-8378-184D6C335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" y="0"/>
            <a:ext cx="12193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895433-98BA-3040-B9E2-743CBB8A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1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B3FFC3-3F3E-3649-90E7-3368D094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7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FFBFC5-385C-B54A-B720-B0F592A3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7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72CF62-D479-EF49-B159-45C9A120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4"/>
            <a:ext cx="12165482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CDB0ED-5804-5845-B45B-94B53F87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4CAD-678B-7F46-AA71-3D0F69C8D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911C64-9642-CF4A-91C1-DA3C7C5D5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CB7119-C788-EE4F-9E46-730FE731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24"/>
            <a:ext cx="12192000" cy="68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580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Grand écran</PresentationFormat>
  <Paragraphs>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2</cp:revision>
  <dcterms:created xsi:type="dcterms:W3CDTF">2021-12-06T21:12:10Z</dcterms:created>
  <dcterms:modified xsi:type="dcterms:W3CDTF">2021-12-06T21:19:15Z</dcterms:modified>
</cp:coreProperties>
</file>